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cTE3unYfJk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cTE3unYfJk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93115" cy="47773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4221" y="3666146"/>
            <a:ext cx="7518894" cy="1111233"/>
          </a:xfrm>
          <a:prstGeom prst="rect">
            <a:avLst/>
          </a:prstGeom>
          <a:solidFill>
            <a:srgbClr val="ACD433">
              <a:alpha val="6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Smart </a:t>
            </a:r>
            <a:r>
              <a:rPr lang="fr-FR" dirty="0" err="1"/>
              <a:t>Fountain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17903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CHAptoukaev Adam</a:t>
            </a:r>
          </a:p>
          <a:p>
            <a:r>
              <a:rPr lang="fr-FR" dirty="0"/>
              <a:t>RAKOTOHARIFETRA NALY </a:t>
            </a:r>
          </a:p>
          <a:p>
            <a:r>
              <a:rPr lang="fr-FR" dirty="0"/>
              <a:t>PEIP2 															</a:t>
            </a:r>
            <a:r>
              <a:rPr lang="fr-FR" sz="1100" dirty="0"/>
              <a:t>Lundi 11 mars 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407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Chronologie de la fabrication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8361" y="1422298"/>
            <a:ext cx="8245640" cy="2534848"/>
          </a:xfrm>
        </p:spPr>
        <p:txBody>
          <a:bodyPr/>
          <a:lstStyle/>
          <a:p>
            <a:r>
              <a:rPr lang="fr-FR" dirty="0"/>
              <a:t>Planning final &amp; problèmes rencontrés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10" y="1853248"/>
            <a:ext cx="5728138" cy="42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4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24884" y="342360"/>
            <a:ext cx="3783999" cy="1013475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5" name="Média en ligne 4" title="Test smart fountain">
            <a:hlinkClick r:id="" action="ppaction://media"/>
            <a:extLst>
              <a:ext uri="{FF2B5EF4-FFF2-40B4-BE49-F238E27FC236}">
                <a16:creationId xmlns:a16="http://schemas.microsoft.com/office/drawing/2014/main" id="{299C23EE-CEF0-4B03-9A7B-C14AD20EEF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5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27160" y="3054029"/>
            <a:ext cx="7015930" cy="2479668"/>
          </a:xfrm>
        </p:spPr>
        <p:txBody>
          <a:bodyPr/>
          <a:lstStyle/>
          <a:p>
            <a:r>
              <a:rPr lang="fr-FR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34367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5572" y="1324304"/>
            <a:ext cx="9214281" cy="4924096"/>
          </a:xfrm>
        </p:spPr>
        <p:txBody>
          <a:bodyPr>
            <a:normAutofit/>
          </a:bodyPr>
          <a:lstStyle/>
          <a:p>
            <a:pPr marL="571500" indent="-571500">
              <a:buAutoNum type="romanUcParenR"/>
            </a:pPr>
            <a:r>
              <a:rPr lang="fr-FR" dirty="0"/>
              <a:t>Introduction</a:t>
            </a:r>
          </a:p>
          <a:p>
            <a:pPr lvl="1"/>
            <a:r>
              <a:rPr lang="fr-FR" dirty="0"/>
              <a:t>Présentation</a:t>
            </a:r>
          </a:p>
          <a:p>
            <a:pPr lvl="1"/>
            <a:r>
              <a:rPr lang="fr-FR" dirty="0"/>
              <a:t> Objectif</a:t>
            </a:r>
          </a:p>
          <a:p>
            <a:pPr marL="571500" indent="-571500">
              <a:buAutoNum type="romanUcParenR"/>
            </a:pPr>
            <a:r>
              <a:rPr lang="fr-FR" dirty="0"/>
              <a:t>Description</a:t>
            </a:r>
          </a:p>
          <a:p>
            <a:pPr lvl="1"/>
            <a:r>
              <a:rPr lang="fr-FR" dirty="0"/>
              <a:t>Les composants</a:t>
            </a:r>
          </a:p>
          <a:p>
            <a:pPr lvl="1"/>
            <a:r>
              <a:rPr lang="fr-FR" dirty="0"/>
              <a:t>Algorithme du programme	</a:t>
            </a:r>
          </a:p>
          <a:p>
            <a:pPr marL="571500" indent="-571500">
              <a:buAutoNum type="romanUcParenR" startAt="3"/>
            </a:pPr>
            <a:r>
              <a:rPr lang="fr-FR" dirty="0"/>
              <a:t>Chronologie de la fabrication</a:t>
            </a:r>
          </a:p>
          <a:p>
            <a:pPr lvl="1"/>
            <a:r>
              <a:rPr lang="fr-FR" dirty="0"/>
              <a:t>Planning initial</a:t>
            </a:r>
          </a:p>
          <a:p>
            <a:pPr lvl="1"/>
            <a:r>
              <a:rPr lang="fr-FR" dirty="0"/>
              <a:t>Résultat final</a:t>
            </a:r>
          </a:p>
          <a:p>
            <a:pPr marL="57150" indent="0">
              <a:buNone/>
            </a:pPr>
            <a:endParaRPr lang="fr-FR" dirty="0"/>
          </a:p>
          <a:p>
            <a:pPr marL="57150" indent="0">
              <a:buNone/>
            </a:pPr>
            <a:r>
              <a:rPr lang="fr-FR" dirty="0"/>
              <a:t>Conclusion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330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1880"/>
          </a:xfrm>
        </p:spPr>
        <p:txBody>
          <a:bodyPr/>
          <a:lstStyle/>
          <a:p>
            <a:r>
              <a:rPr lang="fr-FR" u="sng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4293" y="1565808"/>
            <a:ext cx="8946541" cy="4195481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252138" y="4225158"/>
            <a:ext cx="30900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ACD433"/>
                </a:solidFill>
              </a:rPr>
              <a:t>Transportable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ACD433"/>
                </a:solidFill>
              </a:rPr>
              <a:t>Connecté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ACD433"/>
                </a:solidFill>
              </a:rPr>
              <a:t>Simple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ACD433"/>
                </a:solidFill>
              </a:rPr>
              <a:t>Décoratif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29" y="2911267"/>
            <a:ext cx="4121643" cy="30912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22" y="973998"/>
            <a:ext cx="3917848" cy="26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1880"/>
          </a:xfrm>
        </p:spPr>
        <p:txBody>
          <a:bodyPr/>
          <a:lstStyle/>
          <a:p>
            <a:r>
              <a:rPr lang="fr-FR" u="sng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4293" y="1565808"/>
            <a:ext cx="8946541" cy="4195481"/>
          </a:xfrm>
        </p:spPr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371599" y="4560960"/>
            <a:ext cx="46823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ACD433"/>
                </a:solidFill>
              </a:rPr>
              <a:t>Séduire le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ACD433"/>
                </a:solidFill>
              </a:rPr>
              <a:t>Connecté via 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ACD433"/>
                </a:solidFill>
              </a:rPr>
              <a:t>Divertissement et décoratif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ACD433"/>
                </a:solidFill>
              </a:rPr>
              <a:t>Le futur de la domotique</a:t>
            </a:r>
          </a:p>
        </p:txBody>
      </p:sp>
      <p:pic>
        <p:nvPicPr>
          <p:cNvPr id="6" name="Média en ligne 5" title="Test smart fountain">
            <a:hlinkClick r:id="" action="ppaction://media"/>
            <a:extLst>
              <a:ext uri="{FF2B5EF4-FFF2-40B4-BE49-F238E27FC236}">
                <a16:creationId xmlns:a16="http://schemas.microsoft.com/office/drawing/2014/main" id="{9DCA60EF-2776-40F5-BBE2-961AAC40FC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134253" y="139111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Description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75201" y="1390766"/>
            <a:ext cx="8946541" cy="4195481"/>
          </a:xfrm>
        </p:spPr>
        <p:txBody>
          <a:bodyPr/>
          <a:lstStyle/>
          <a:p>
            <a:r>
              <a:rPr lang="fr-FR" dirty="0"/>
              <a:t>Composants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9" y="2424854"/>
            <a:ext cx="5107285" cy="316139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286000" y="1876756"/>
            <a:ext cx="3279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4 Pompes à eau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37" y="2372254"/>
            <a:ext cx="3221592" cy="269498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833623" y="1880081"/>
            <a:ext cx="30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double pont-H L298N</a:t>
            </a:r>
          </a:p>
        </p:txBody>
      </p:sp>
    </p:spTree>
    <p:extLst>
      <p:ext uri="{BB962C8B-B14F-4D97-AF65-F5344CB8AC3E}">
        <p14:creationId xmlns:p14="http://schemas.microsoft.com/office/powerpoint/2010/main" val="86447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Description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75201" y="1390766"/>
            <a:ext cx="8946541" cy="4195481"/>
          </a:xfrm>
        </p:spPr>
        <p:txBody>
          <a:bodyPr/>
          <a:lstStyle/>
          <a:p>
            <a:r>
              <a:rPr lang="fr-FR" dirty="0"/>
              <a:t>Composants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286000" y="1876756"/>
            <a:ext cx="3279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Carte </a:t>
            </a:r>
            <a:r>
              <a:rPr lang="fr-FR" sz="2000" dirty="0" err="1"/>
              <a:t>Arduino</a:t>
            </a:r>
            <a:r>
              <a:rPr lang="fr-FR" sz="2000" dirty="0"/>
              <a:t> UNO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833623" y="1880081"/>
            <a:ext cx="30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Module Bluetooth HC-06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37" y="2300374"/>
            <a:ext cx="3641834" cy="364183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58" y="2444211"/>
            <a:ext cx="2435577" cy="31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1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Description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75201" y="1390766"/>
            <a:ext cx="8946541" cy="4195481"/>
          </a:xfrm>
        </p:spPr>
        <p:txBody>
          <a:bodyPr/>
          <a:lstStyle/>
          <a:p>
            <a:r>
              <a:rPr lang="fr-FR" dirty="0"/>
              <a:t>Algorithme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82" b="16306"/>
          <a:stretch/>
        </p:blipFill>
        <p:spPr>
          <a:xfrm>
            <a:off x="5186855" y="484249"/>
            <a:ext cx="2932387" cy="63055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4786" b="16306"/>
          <a:stretch/>
        </p:blipFill>
        <p:spPr>
          <a:xfrm>
            <a:off x="8781393" y="484249"/>
            <a:ext cx="2613691" cy="637166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r="6974" b="12942"/>
          <a:stretch/>
        </p:blipFill>
        <p:spPr>
          <a:xfrm rot="5400000">
            <a:off x="733096" y="2372712"/>
            <a:ext cx="4430110" cy="38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2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Chronologie de la fabrication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8361" y="1422298"/>
            <a:ext cx="8245640" cy="2534848"/>
          </a:xfrm>
        </p:spPr>
        <p:txBody>
          <a:bodyPr/>
          <a:lstStyle/>
          <a:p>
            <a:r>
              <a:rPr lang="fr-FR" dirty="0"/>
              <a:t>Planning initial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4" y="2140188"/>
            <a:ext cx="5816362" cy="30781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94055" y="1401488"/>
            <a:ext cx="3604391" cy="48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Chronologie de la fabrication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8361" y="1422298"/>
            <a:ext cx="8245640" cy="2534848"/>
          </a:xfrm>
        </p:spPr>
        <p:txBody>
          <a:bodyPr/>
          <a:lstStyle/>
          <a:p>
            <a:r>
              <a:rPr lang="fr-FR" dirty="0"/>
              <a:t>Planning initial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2" y="2049517"/>
            <a:ext cx="4652580" cy="26170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2" y="2183668"/>
            <a:ext cx="5106237" cy="28724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8718" y="2858474"/>
            <a:ext cx="4595677" cy="25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405</TotalTime>
  <Words>86</Words>
  <Application>Microsoft Office PowerPoint</Application>
  <PresentationFormat>Grand écran</PresentationFormat>
  <Paragraphs>46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Smart Fountain</vt:lpstr>
      <vt:lpstr>Sommaire</vt:lpstr>
      <vt:lpstr>Introduction</vt:lpstr>
      <vt:lpstr>Introduction</vt:lpstr>
      <vt:lpstr>Description</vt:lpstr>
      <vt:lpstr>Description</vt:lpstr>
      <vt:lpstr>Description</vt:lpstr>
      <vt:lpstr>Chronologie de la fabrication</vt:lpstr>
      <vt:lpstr>Chronologie de la fabrication</vt:lpstr>
      <vt:lpstr>Chronologie de la fabrication</vt:lpstr>
      <vt:lpstr>Conclusion</vt:lpstr>
      <vt:lpstr>Merci de votre attention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Fountain</dc:title>
  <dc:creator>Naly jérémie</dc:creator>
  <cp:lastModifiedBy>Naly Rakotoharifetra</cp:lastModifiedBy>
  <cp:revision>15</cp:revision>
  <dcterms:created xsi:type="dcterms:W3CDTF">2019-03-10T11:51:42Z</dcterms:created>
  <dcterms:modified xsi:type="dcterms:W3CDTF">2019-03-16T21:45:05Z</dcterms:modified>
</cp:coreProperties>
</file>